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6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320F"/>
    <a:srgbClr val="FFFFFF"/>
    <a:srgbClr val="EBF0F4"/>
    <a:srgbClr val="E13219"/>
    <a:srgbClr val="E1310E"/>
    <a:srgbClr val="FF320F"/>
    <a:srgbClr val="D9E3E8"/>
    <a:srgbClr val="FFDE53"/>
    <a:srgbClr val="FFD400"/>
    <a:srgbClr val="4178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405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73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le Jochum" userId="07ed5303-e7e3-4869-8655-8b0bcade4316" providerId="ADAL" clId="{159B9131-2227-405D-9AFB-C9EC433DA7FA}"/>
    <pc:docChg chg="modSld">
      <pc:chgData name="Isabelle Jochum" userId="07ed5303-e7e3-4869-8655-8b0bcade4316" providerId="ADAL" clId="{159B9131-2227-405D-9AFB-C9EC433DA7FA}" dt="2025-11-24T10:36:03.596" v="63" actId="20577"/>
      <pc:docMkLst>
        <pc:docMk/>
      </pc:docMkLst>
      <pc:sldChg chg="modSp mod">
        <pc:chgData name="Isabelle Jochum" userId="07ed5303-e7e3-4869-8655-8b0bcade4316" providerId="ADAL" clId="{159B9131-2227-405D-9AFB-C9EC433DA7FA}" dt="2025-11-24T10:36:03.596" v="63" actId="20577"/>
        <pc:sldMkLst>
          <pc:docMk/>
          <pc:sldMk cId="2822765795" sldId="266"/>
        </pc:sldMkLst>
        <pc:spChg chg="mod">
          <ac:chgData name="Isabelle Jochum" userId="07ed5303-e7e3-4869-8655-8b0bcade4316" providerId="ADAL" clId="{159B9131-2227-405D-9AFB-C9EC433DA7FA}" dt="2025-11-24T10:36:03.596" v="63" actId="20577"/>
          <ac:spMkLst>
            <pc:docMk/>
            <pc:sldMk cId="2822765795" sldId="266"/>
            <ac:spMk id="3" creationId="{2DFD3C9E-49A8-CCDA-43FA-204BABB693C1}"/>
          </ac:spMkLst>
        </pc:spChg>
        <pc:spChg chg="mod">
          <ac:chgData name="Isabelle Jochum" userId="07ed5303-e7e3-4869-8655-8b0bcade4316" providerId="ADAL" clId="{159B9131-2227-405D-9AFB-C9EC433DA7FA}" dt="2025-11-24T10:35:35.592" v="9" actId="20577"/>
          <ac:spMkLst>
            <pc:docMk/>
            <pc:sldMk cId="2822765795" sldId="266"/>
            <ac:spMk id="16" creationId="{A723C7BD-6993-F0D9-5F68-EE2C470F61BE}"/>
          </ac:spMkLst>
        </pc:spChg>
        <pc:spChg chg="mod">
          <ac:chgData name="Isabelle Jochum" userId="07ed5303-e7e3-4869-8655-8b0bcade4316" providerId="ADAL" clId="{159B9131-2227-405D-9AFB-C9EC433DA7FA}" dt="2025-11-24T10:35:59.255" v="57" actId="20577"/>
          <ac:spMkLst>
            <pc:docMk/>
            <pc:sldMk cId="2822765795" sldId="266"/>
            <ac:spMk id="18" creationId="{0FB531C3-20E5-FD60-9D28-CC9AC1E1C193}"/>
          </ac:spMkLst>
        </pc:spChg>
      </pc:sldChg>
    </pc:docChg>
  </pc:docChgLst>
  <pc:docChgLst>
    <pc:chgData name="Isabelle Jochum" userId="3d7b9641-81be-4980-a2d6-c130c3fbfad7" providerId="ADAL" clId="{EC57A61D-6023-4ECA-8097-47E050597CFB}"/>
    <pc:docChg chg="modSld">
      <pc:chgData name="Isabelle Jochum" userId="3d7b9641-81be-4980-a2d6-c130c3fbfad7" providerId="ADAL" clId="{EC57A61D-6023-4ECA-8097-47E050597CFB}" dt="2024-11-25T09:54:56.485" v="81" actId="20577"/>
      <pc:docMkLst>
        <pc:docMk/>
      </pc:docMkLst>
      <pc:sldChg chg="modSp mod">
        <pc:chgData name="Isabelle Jochum" userId="3d7b9641-81be-4980-a2d6-c130c3fbfad7" providerId="ADAL" clId="{EC57A61D-6023-4ECA-8097-47E050597CFB}" dt="2024-11-25T09:54:56.485" v="81" actId="20577"/>
        <pc:sldMkLst>
          <pc:docMk/>
          <pc:sldMk cId="2822765795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1296" tIns="45648" rIns="91296" bIns="45648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1296" tIns="45648" rIns="91296" bIns="45648" rtlCol="0"/>
          <a:lstStyle>
            <a:lvl1pPr algn="r">
              <a:defRPr sz="1200"/>
            </a:lvl1pPr>
          </a:lstStyle>
          <a:p>
            <a:fld id="{66BB872F-5499-4F9C-97CF-FEC03DBDA560}" type="datetimeFigureOut">
              <a:rPr lang="de-AT" smtClean="0"/>
              <a:t>24.11.2025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144713" y="1241425"/>
            <a:ext cx="25082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6" tIns="45648" rIns="91296" bIns="45648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7"/>
            <a:ext cx="5438140" cy="3908614"/>
          </a:xfrm>
          <a:prstGeom prst="rect">
            <a:avLst/>
          </a:prstGeom>
        </p:spPr>
        <p:txBody>
          <a:bodyPr vert="horz" lIns="91296" tIns="45648" rIns="91296" bIns="45648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8055"/>
          </a:xfrm>
          <a:prstGeom prst="rect">
            <a:avLst/>
          </a:prstGeom>
        </p:spPr>
        <p:txBody>
          <a:bodyPr vert="horz" lIns="91296" tIns="45648" rIns="91296" bIns="45648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7"/>
            <a:ext cx="2945659" cy="498055"/>
          </a:xfrm>
          <a:prstGeom prst="rect">
            <a:avLst/>
          </a:prstGeom>
        </p:spPr>
        <p:txBody>
          <a:bodyPr vert="horz" lIns="91296" tIns="45648" rIns="91296" bIns="45648" rtlCol="0" anchor="b"/>
          <a:lstStyle>
            <a:lvl1pPr algn="r">
              <a:defRPr sz="1200"/>
            </a:lvl1pPr>
          </a:lstStyle>
          <a:p>
            <a:fld id="{BE4D8CC5-7896-4BDC-81D3-E166789AD32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76220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27" userDrawn="1">
          <p15:clr>
            <a:srgbClr val="F26B43"/>
          </p15:clr>
        </p15:guide>
        <p15:guide id="2" pos="2141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1571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3916A80E-4550-48F4-9717-7F04D0183F60}" type="datetimeFigureOut">
              <a:rPr lang="de-AT" smtClean="0"/>
              <a:t>24.11.2025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0E4DB594-69F4-43BF-B723-1D3BA5ECC8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1973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3916A80E-4550-48F4-9717-7F04D0183F60}" type="datetimeFigureOut">
              <a:rPr lang="de-AT" smtClean="0"/>
              <a:t>24.11.2025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0E4DB594-69F4-43BF-B723-1D3BA5ECC8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80173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3916A80E-4550-48F4-9717-7F04D0183F60}" type="datetimeFigureOut">
              <a:rPr lang="de-AT" smtClean="0"/>
              <a:t>24.11.2025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0E4DB594-69F4-43BF-B723-1D3BA5ECC8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0574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  <a:prstGeom prst="rect">
            <a:avLst/>
          </a:prstGeom>
        </p:spPr>
        <p:txBody>
          <a:bodyPr anchor="b"/>
          <a:lstStyle>
            <a:lvl1pPr>
              <a:defRPr sz="63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3916A80E-4550-48F4-9717-7F04D0183F60}" type="datetimeFigureOut">
              <a:rPr lang="de-AT" smtClean="0"/>
              <a:t>24.11.2025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0E4DB594-69F4-43BF-B723-1D3BA5ECC8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1369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3916A80E-4550-48F4-9717-7F04D0183F60}" type="datetimeFigureOut">
              <a:rPr lang="de-AT" smtClean="0"/>
              <a:t>24.11.2025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0E4DB594-69F4-43BF-B723-1D3BA5ECC8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27969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3916A80E-4550-48F4-9717-7F04D0183F60}" type="datetimeFigureOut">
              <a:rPr lang="de-AT" smtClean="0"/>
              <a:t>24.11.2025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0E4DB594-69F4-43BF-B723-1D3BA5ECC8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73770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3916A80E-4550-48F4-9717-7F04D0183F60}" type="datetimeFigureOut">
              <a:rPr lang="de-AT" smtClean="0"/>
              <a:t>24.11.2025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0E4DB594-69F4-43BF-B723-1D3BA5ECC8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2787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3916A80E-4550-48F4-9717-7F04D0183F60}" type="datetimeFigureOut">
              <a:rPr lang="de-AT" smtClean="0"/>
              <a:t>24.11.2025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0E4DB594-69F4-43BF-B723-1D3BA5ECC8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6527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</p:spPr>
        <p:txBody>
          <a:bodyPr anchor="b"/>
          <a:lstStyle>
            <a:lvl1pPr>
              <a:defRPr sz="33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3916A80E-4550-48F4-9717-7F04D0183F60}" type="datetimeFigureOut">
              <a:rPr lang="de-AT" smtClean="0"/>
              <a:t>24.11.2025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0E4DB594-69F4-43BF-B723-1D3BA5ECC8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32874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</p:spPr>
        <p:txBody>
          <a:bodyPr anchor="b"/>
          <a:lstStyle>
            <a:lvl1pPr>
              <a:defRPr sz="33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3916A80E-4550-48F4-9717-7F04D0183F60}" type="datetimeFigureOut">
              <a:rPr lang="de-AT" smtClean="0"/>
              <a:t>24.11.2025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/>
          <a:lstStyle/>
          <a:p>
            <a:fld id="{0E4DB594-69F4-43BF-B723-1D3BA5ECC8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1574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77D107A4-729C-53FC-3830-2BD0544D4975}"/>
              </a:ext>
            </a:extLst>
          </p:cNvPr>
          <p:cNvSpPr txBox="1"/>
          <p:nvPr userDrawn="1"/>
        </p:nvSpPr>
        <p:spPr>
          <a:xfrm>
            <a:off x="2124000" y="3689104"/>
            <a:ext cx="6434050" cy="2954655"/>
          </a:xfrm>
          <a:prstGeom prst="rect">
            <a:avLst/>
          </a:prstGeom>
          <a:ln w="57150">
            <a:solidFill>
              <a:srgbClr val="EBF0F4"/>
            </a:solidFill>
            <a:extLst>
              <a:ext uri="{C807C97D-BFC1-408E-A445-0C87EB9F89A2}">
                <ask:lineSketchStyleProps xmlns:ask="http://schemas.microsoft.com/office/drawing/2018/sketchyshapes" sd="1107550063">
                  <a:custGeom>
                    <a:avLst/>
                    <a:gdLst>
                      <a:gd name="connsiteX0" fmla="*/ 0 w 6434050"/>
                      <a:gd name="connsiteY0" fmla="*/ 0 h 2954655"/>
                      <a:gd name="connsiteX1" fmla="*/ 579065 w 6434050"/>
                      <a:gd name="connsiteY1" fmla="*/ 0 h 2954655"/>
                      <a:gd name="connsiteX2" fmla="*/ 1351151 w 6434050"/>
                      <a:gd name="connsiteY2" fmla="*/ 0 h 2954655"/>
                      <a:gd name="connsiteX3" fmla="*/ 1801534 w 6434050"/>
                      <a:gd name="connsiteY3" fmla="*/ 0 h 2954655"/>
                      <a:gd name="connsiteX4" fmla="*/ 2380599 w 6434050"/>
                      <a:gd name="connsiteY4" fmla="*/ 0 h 2954655"/>
                      <a:gd name="connsiteX5" fmla="*/ 2895323 w 6434050"/>
                      <a:gd name="connsiteY5" fmla="*/ 0 h 2954655"/>
                      <a:gd name="connsiteX6" fmla="*/ 3603068 w 6434050"/>
                      <a:gd name="connsiteY6" fmla="*/ 0 h 2954655"/>
                      <a:gd name="connsiteX7" fmla="*/ 4375154 w 6434050"/>
                      <a:gd name="connsiteY7" fmla="*/ 0 h 2954655"/>
                      <a:gd name="connsiteX8" fmla="*/ 5082900 w 6434050"/>
                      <a:gd name="connsiteY8" fmla="*/ 0 h 2954655"/>
                      <a:gd name="connsiteX9" fmla="*/ 5790645 w 6434050"/>
                      <a:gd name="connsiteY9" fmla="*/ 0 h 2954655"/>
                      <a:gd name="connsiteX10" fmla="*/ 6434050 w 6434050"/>
                      <a:gd name="connsiteY10" fmla="*/ 0 h 2954655"/>
                      <a:gd name="connsiteX11" fmla="*/ 6434050 w 6434050"/>
                      <a:gd name="connsiteY11" fmla="*/ 531838 h 2954655"/>
                      <a:gd name="connsiteX12" fmla="*/ 6434050 w 6434050"/>
                      <a:gd name="connsiteY12" fmla="*/ 1063676 h 2954655"/>
                      <a:gd name="connsiteX13" fmla="*/ 6434050 w 6434050"/>
                      <a:gd name="connsiteY13" fmla="*/ 1654607 h 2954655"/>
                      <a:gd name="connsiteX14" fmla="*/ 6434050 w 6434050"/>
                      <a:gd name="connsiteY14" fmla="*/ 2304631 h 2954655"/>
                      <a:gd name="connsiteX15" fmla="*/ 6434050 w 6434050"/>
                      <a:gd name="connsiteY15" fmla="*/ 2954655 h 2954655"/>
                      <a:gd name="connsiteX16" fmla="*/ 5983667 w 6434050"/>
                      <a:gd name="connsiteY16" fmla="*/ 2954655 h 2954655"/>
                      <a:gd name="connsiteX17" fmla="*/ 5275921 w 6434050"/>
                      <a:gd name="connsiteY17" fmla="*/ 2954655 h 2954655"/>
                      <a:gd name="connsiteX18" fmla="*/ 4825538 w 6434050"/>
                      <a:gd name="connsiteY18" fmla="*/ 2954655 h 2954655"/>
                      <a:gd name="connsiteX19" fmla="*/ 4053452 w 6434050"/>
                      <a:gd name="connsiteY19" fmla="*/ 2954655 h 2954655"/>
                      <a:gd name="connsiteX20" fmla="*/ 3474387 w 6434050"/>
                      <a:gd name="connsiteY20" fmla="*/ 2954655 h 2954655"/>
                      <a:gd name="connsiteX21" fmla="*/ 3024004 w 6434050"/>
                      <a:gd name="connsiteY21" fmla="*/ 2954655 h 2954655"/>
                      <a:gd name="connsiteX22" fmla="*/ 2251918 w 6434050"/>
                      <a:gd name="connsiteY22" fmla="*/ 2954655 h 2954655"/>
                      <a:gd name="connsiteX23" fmla="*/ 1479832 w 6434050"/>
                      <a:gd name="connsiteY23" fmla="*/ 2954655 h 2954655"/>
                      <a:gd name="connsiteX24" fmla="*/ 836427 w 6434050"/>
                      <a:gd name="connsiteY24" fmla="*/ 2954655 h 2954655"/>
                      <a:gd name="connsiteX25" fmla="*/ 0 w 6434050"/>
                      <a:gd name="connsiteY25" fmla="*/ 2954655 h 2954655"/>
                      <a:gd name="connsiteX26" fmla="*/ 0 w 6434050"/>
                      <a:gd name="connsiteY26" fmla="*/ 2363724 h 2954655"/>
                      <a:gd name="connsiteX27" fmla="*/ 0 w 6434050"/>
                      <a:gd name="connsiteY27" fmla="*/ 1713700 h 2954655"/>
                      <a:gd name="connsiteX28" fmla="*/ 0 w 6434050"/>
                      <a:gd name="connsiteY28" fmla="*/ 1181862 h 2954655"/>
                      <a:gd name="connsiteX29" fmla="*/ 0 w 6434050"/>
                      <a:gd name="connsiteY29" fmla="*/ 679571 h 2954655"/>
                      <a:gd name="connsiteX30" fmla="*/ 0 w 6434050"/>
                      <a:gd name="connsiteY30" fmla="*/ 0 h 29546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</a:cxnLst>
                    <a:rect l="l" t="t" r="r" b="b"/>
                    <a:pathLst>
                      <a:path w="6434050" h="2954655" fill="none" extrusionOk="0">
                        <a:moveTo>
                          <a:pt x="0" y="0"/>
                        </a:moveTo>
                        <a:cubicBezTo>
                          <a:pt x="230896" y="545"/>
                          <a:pt x="294055" y="-4062"/>
                          <a:pt x="579065" y="0"/>
                        </a:cubicBezTo>
                        <a:cubicBezTo>
                          <a:pt x="864075" y="4062"/>
                          <a:pt x="1038860" y="10943"/>
                          <a:pt x="1351151" y="0"/>
                        </a:cubicBezTo>
                        <a:cubicBezTo>
                          <a:pt x="1663442" y="-10943"/>
                          <a:pt x="1663938" y="-21945"/>
                          <a:pt x="1801534" y="0"/>
                        </a:cubicBezTo>
                        <a:cubicBezTo>
                          <a:pt x="1939130" y="21945"/>
                          <a:pt x="2117929" y="-7307"/>
                          <a:pt x="2380599" y="0"/>
                        </a:cubicBezTo>
                        <a:cubicBezTo>
                          <a:pt x="2643269" y="7307"/>
                          <a:pt x="2770534" y="-22380"/>
                          <a:pt x="2895323" y="0"/>
                        </a:cubicBezTo>
                        <a:cubicBezTo>
                          <a:pt x="3020112" y="22380"/>
                          <a:pt x="3440700" y="-3615"/>
                          <a:pt x="3603068" y="0"/>
                        </a:cubicBezTo>
                        <a:cubicBezTo>
                          <a:pt x="3765437" y="3615"/>
                          <a:pt x="4198936" y="-17780"/>
                          <a:pt x="4375154" y="0"/>
                        </a:cubicBezTo>
                        <a:cubicBezTo>
                          <a:pt x="4551372" y="17780"/>
                          <a:pt x="4880430" y="5666"/>
                          <a:pt x="5082900" y="0"/>
                        </a:cubicBezTo>
                        <a:cubicBezTo>
                          <a:pt x="5285370" y="-5666"/>
                          <a:pt x="5641961" y="-8154"/>
                          <a:pt x="5790645" y="0"/>
                        </a:cubicBezTo>
                        <a:cubicBezTo>
                          <a:pt x="5939329" y="8154"/>
                          <a:pt x="6229018" y="17929"/>
                          <a:pt x="6434050" y="0"/>
                        </a:cubicBezTo>
                        <a:cubicBezTo>
                          <a:pt x="6442495" y="138979"/>
                          <a:pt x="6444413" y="279975"/>
                          <a:pt x="6434050" y="531838"/>
                        </a:cubicBezTo>
                        <a:cubicBezTo>
                          <a:pt x="6423687" y="783701"/>
                          <a:pt x="6442094" y="802191"/>
                          <a:pt x="6434050" y="1063676"/>
                        </a:cubicBezTo>
                        <a:cubicBezTo>
                          <a:pt x="6426006" y="1325161"/>
                          <a:pt x="6433086" y="1510097"/>
                          <a:pt x="6434050" y="1654607"/>
                        </a:cubicBezTo>
                        <a:cubicBezTo>
                          <a:pt x="6435014" y="1799117"/>
                          <a:pt x="6405843" y="2169851"/>
                          <a:pt x="6434050" y="2304631"/>
                        </a:cubicBezTo>
                        <a:cubicBezTo>
                          <a:pt x="6462257" y="2439411"/>
                          <a:pt x="6454024" y="2739730"/>
                          <a:pt x="6434050" y="2954655"/>
                        </a:cubicBezTo>
                        <a:cubicBezTo>
                          <a:pt x="6306799" y="2958607"/>
                          <a:pt x="6112528" y="2972835"/>
                          <a:pt x="5983667" y="2954655"/>
                        </a:cubicBezTo>
                        <a:cubicBezTo>
                          <a:pt x="5854806" y="2936475"/>
                          <a:pt x="5473503" y="2967678"/>
                          <a:pt x="5275921" y="2954655"/>
                        </a:cubicBezTo>
                        <a:cubicBezTo>
                          <a:pt x="5078339" y="2941632"/>
                          <a:pt x="4981618" y="2947071"/>
                          <a:pt x="4825538" y="2954655"/>
                        </a:cubicBezTo>
                        <a:cubicBezTo>
                          <a:pt x="4669458" y="2962239"/>
                          <a:pt x="4250559" y="2960230"/>
                          <a:pt x="4053452" y="2954655"/>
                        </a:cubicBezTo>
                        <a:cubicBezTo>
                          <a:pt x="3856345" y="2949080"/>
                          <a:pt x="3591648" y="2983069"/>
                          <a:pt x="3474387" y="2954655"/>
                        </a:cubicBezTo>
                        <a:cubicBezTo>
                          <a:pt x="3357127" y="2926241"/>
                          <a:pt x="3160246" y="2970220"/>
                          <a:pt x="3024004" y="2954655"/>
                        </a:cubicBezTo>
                        <a:cubicBezTo>
                          <a:pt x="2887762" y="2939090"/>
                          <a:pt x="2476967" y="2935273"/>
                          <a:pt x="2251918" y="2954655"/>
                        </a:cubicBezTo>
                        <a:cubicBezTo>
                          <a:pt x="2026869" y="2974037"/>
                          <a:pt x="1839665" y="2955064"/>
                          <a:pt x="1479832" y="2954655"/>
                        </a:cubicBezTo>
                        <a:cubicBezTo>
                          <a:pt x="1119999" y="2954246"/>
                          <a:pt x="1108278" y="2954516"/>
                          <a:pt x="836427" y="2954655"/>
                        </a:cubicBezTo>
                        <a:cubicBezTo>
                          <a:pt x="564576" y="2954794"/>
                          <a:pt x="276617" y="2917545"/>
                          <a:pt x="0" y="2954655"/>
                        </a:cubicBezTo>
                        <a:cubicBezTo>
                          <a:pt x="14640" y="2821013"/>
                          <a:pt x="22450" y="2652647"/>
                          <a:pt x="0" y="2363724"/>
                        </a:cubicBezTo>
                        <a:cubicBezTo>
                          <a:pt x="-22450" y="2074801"/>
                          <a:pt x="-29710" y="1962429"/>
                          <a:pt x="0" y="1713700"/>
                        </a:cubicBezTo>
                        <a:cubicBezTo>
                          <a:pt x="29710" y="1464971"/>
                          <a:pt x="-5943" y="1442847"/>
                          <a:pt x="0" y="1181862"/>
                        </a:cubicBezTo>
                        <a:cubicBezTo>
                          <a:pt x="5943" y="920877"/>
                          <a:pt x="-7022" y="921490"/>
                          <a:pt x="0" y="679571"/>
                        </a:cubicBezTo>
                        <a:cubicBezTo>
                          <a:pt x="7022" y="437652"/>
                          <a:pt x="12719" y="149112"/>
                          <a:pt x="0" y="0"/>
                        </a:cubicBezTo>
                        <a:close/>
                      </a:path>
                      <a:path w="6434050" h="2954655" stroke="0" extrusionOk="0">
                        <a:moveTo>
                          <a:pt x="0" y="0"/>
                        </a:moveTo>
                        <a:cubicBezTo>
                          <a:pt x="188753" y="-23440"/>
                          <a:pt x="482517" y="30314"/>
                          <a:pt x="643405" y="0"/>
                        </a:cubicBezTo>
                        <a:cubicBezTo>
                          <a:pt x="804294" y="-30314"/>
                          <a:pt x="1081975" y="-30492"/>
                          <a:pt x="1286810" y="0"/>
                        </a:cubicBezTo>
                        <a:cubicBezTo>
                          <a:pt x="1491646" y="30492"/>
                          <a:pt x="1728364" y="9897"/>
                          <a:pt x="2058896" y="0"/>
                        </a:cubicBezTo>
                        <a:cubicBezTo>
                          <a:pt x="2389428" y="-9897"/>
                          <a:pt x="2350302" y="-17600"/>
                          <a:pt x="2509280" y="0"/>
                        </a:cubicBezTo>
                        <a:cubicBezTo>
                          <a:pt x="2668258" y="17600"/>
                          <a:pt x="2866960" y="17201"/>
                          <a:pt x="3152685" y="0"/>
                        </a:cubicBezTo>
                        <a:cubicBezTo>
                          <a:pt x="3438410" y="-17201"/>
                          <a:pt x="3564901" y="-7423"/>
                          <a:pt x="3924771" y="0"/>
                        </a:cubicBezTo>
                        <a:cubicBezTo>
                          <a:pt x="4284641" y="7423"/>
                          <a:pt x="4275169" y="-22528"/>
                          <a:pt x="4503835" y="0"/>
                        </a:cubicBezTo>
                        <a:cubicBezTo>
                          <a:pt x="4732501" y="22528"/>
                          <a:pt x="4877404" y="11060"/>
                          <a:pt x="5147240" y="0"/>
                        </a:cubicBezTo>
                        <a:cubicBezTo>
                          <a:pt x="5417077" y="-11060"/>
                          <a:pt x="6072002" y="-36124"/>
                          <a:pt x="6434050" y="0"/>
                        </a:cubicBezTo>
                        <a:cubicBezTo>
                          <a:pt x="6412394" y="159283"/>
                          <a:pt x="6454147" y="330645"/>
                          <a:pt x="6434050" y="590931"/>
                        </a:cubicBezTo>
                        <a:cubicBezTo>
                          <a:pt x="6413953" y="851217"/>
                          <a:pt x="6462741" y="1059099"/>
                          <a:pt x="6434050" y="1211409"/>
                        </a:cubicBezTo>
                        <a:cubicBezTo>
                          <a:pt x="6405359" y="1363719"/>
                          <a:pt x="6404319" y="1595911"/>
                          <a:pt x="6434050" y="1831886"/>
                        </a:cubicBezTo>
                        <a:cubicBezTo>
                          <a:pt x="6463781" y="2067861"/>
                          <a:pt x="6478372" y="2405368"/>
                          <a:pt x="6434050" y="2954655"/>
                        </a:cubicBezTo>
                        <a:cubicBezTo>
                          <a:pt x="6271442" y="2934937"/>
                          <a:pt x="6095176" y="2933786"/>
                          <a:pt x="5854986" y="2954655"/>
                        </a:cubicBezTo>
                        <a:cubicBezTo>
                          <a:pt x="5614796" y="2975524"/>
                          <a:pt x="5426202" y="2964753"/>
                          <a:pt x="5275921" y="2954655"/>
                        </a:cubicBezTo>
                        <a:cubicBezTo>
                          <a:pt x="5125641" y="2944557"/>
                          <a:pt x="4875441" y="2931372"/>
                          <a:pt x="4696857" y="2954655"/>
                        </a:cubicBezTo>
                        <a:cubicBezTo>
                          <a:pt x="4518273" y="2977938"/>
                          <a:pt x="4456278" y="2955337"/>
                          <a:pt x="4246473" y="2954655"/>
                        </a:cubicBezTo>
                        <a:cubicBezTo>
                          <a:pt x="4036668" y="2953973"/>
                          <a:pt x="3911445" y="2967311"/>
                          <a:pt x="3731749" y="2954655"/>
                        </a:cubicBezTo>
                        <a:cubicBezTo>
                          <a:pt x="3552053" y="2941999"/>
                          <a:pt x="3409044" y="2932833"/>
                          <a:pt x="3281366" y="2954655"/>
                        </a:cubicBezTo>
                        <a:cubicBezTo>
                          <a:pt x="3153688" y="2976477"/>
                          <a:pt x="2945070" y="2967792"/>
                          <a:pt x="2637960" y="2954655"/>
                        </a:cubicBezTo>
                        <a:cubicBezTo>
                          <a:pt x="2330850" y="2941518"/>
                          <a:pt x="2233302" y="2965743"/>
                          <a:pt x="1994555" y="2954655"/>
                        </a:cubicBezTo>
                        <a:cubicBezTo>
                          <a:pt x="1755809" y="2943567"/>
                          <a:pt x="1609731" y="2949338"/>
                          <a:pt x="1286810" y="2954655"/>
                        </a:cubicBezTo>
                        <a:cubicBezTo>
                          <a:pt x="963889" y="2959972"/>
                          <a:pt x="993391" y="2928928"/>
                          <a:pt x="772086" y="2954655"/>
                        </a:cubicBezTo>
                        <a:cubicBezTo>
                          <a:pt x="550781" y="2980382"/>
                          <a:pt x="298865" y="2986305"/>
                          <a:pt x="0" y="2954655"/>
                        </a:cubicBezTo>
                        <a:cubicBezTo>
                          <a:pt x="-22622" y="2801406"/>
                          <a:pt x="-24283" y="2617024"/>
                          <a:pt x="0" y="2304631"/>
                        </a:cubicBezTo>
                        <a:cubicBezTo>
                          <a:pt x="24283" y="1992238"/>
                          <a:pt x="4636" y="1811757"/>
                          <a:pt x="0" y="1684153"/>
                        </a:cubicBezTo>
                        <a:cubicBezTo>
                          <a:pt x="-4636" y="1556549"/>
                          <a:pt x="-2359" y="1232501"/>
                          <a:pt x="0" y="1093222"/>
                        </a:cubicBezTo>
                        <a:cubicBezTo>
                          <a:pt x="2359" y="953943"/>
                          <a:pt x="630" y="43596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b="1" u="none" dirty="0"/>
              <a:t>Fleisch</a:t>
            </a:r>
          </a:p>
          <a:p>
            <a:endParaRPr lang="de-DE" sz="2400" b="1" u="sng" dirty="0"/>
          </a:p>
          <a:p>
            <a:endParaRPr lang="de-DE" sz="2400" b="1" u="sng" dirty="0"/>
          </a:p>
          <a:p>
            <a:endParaRPr lang="de-DE" sz="2400" b="1" u="sng" dirty="0"/>
          </a:p>
          <a:p>
            <a:endParaRPr lang="de-DE" sz="2400" b="1" u="sng" dirty="0"/>
          </a:p>
          <a:p>
            <a:endParaRPr lang="de-DE" sz="2400" b="1" u="sng" dirty="0"/>
          </a:p>
          <a:p>
            <a:endParaRPr lang="de-DE" sz="2400" b="1" u="sng" dirty="0"/>
          </a:p>
          <a:p>
            <a:endParaRPr lang="de-DE" u="sng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C817C8C-FF22-994B-3B29-EE4A5CA60683}"/>
              </a:ext>
            </a:extLst>
          </p:cNvPr>
          <p:cNvSpPr txBox="1"/>
          <p:nvPr userDrawn="1"/>
        </p:nvSpPr>
        <p:spPr>
          <a:xfrm>
            <a:off x="2124000" y="6841933"/>
            <a:ext cx="6433200" cy="2955600"/>
          </a:xfrm>
          <a:prstGeom prst="rect">
            <a:avLst/>
          </a:prstGeom>
          <a:ln w="57150">
            <a:solidFill>
              <a:srgbClr val="EBF0F4"/>
            </a:solidFill>
            <a:extLst>
              <a:ext uri="{C807C97D-BFC1-408E-A445-0C87EB9F89A2}">
                <ask:lineSketchStyleProps xmlns:ask="http://schemas.microsoft.com/office/drawing/2018/sketchyshapes" sd="1107550063">
                  <a:custGeom>
                    <a:avLst/>
                    <a:gdLst>
                      <a:gd name="connsiteX0" fmla="*/ 0 w 6433200"/>
                      <a:gd name="connsiteY0" fmla="*/ 0 h 2955600"/>
                      <a:gd name="connsiteX1" fmla="*/ 578988 w 6433200"/>
                      <a:gd name="connsiteY1" fmla="*/ 0 h 2955600"/>
                      <a:gd name="connsiteX2" fmla="*/ 1350972 w 6433200"/>
                      <a:gd name="connsiteY2" fmla="*/ 0 h 2955600"/>
                      <a:gd name="connsiteX3" fmla="*/ 1801296 w 6433200"/>
                      <a:gd name="connsiteY3" fmla="*/ 0 h 2955600"/>
                      <a:gd name="connsiteX4" fmla="*/ 2380284 w 6433200"/>
                      <a:gd name="connsiteY4" fmla="*/ 0 h 2955600"/>
                      <a:gd name="connsiteX5" fmla="*/ 2894940 w 6433200"/>
                      <a:gd name="connsiteY5" fmla="*/ 0 h 2955600"/>
                      <a:gd name="connsiteX6" fmla="*/ 3602592 w 6433200"/>
                      <a:gd name="connsiteY6" fmla="*/ 0 h 2955600"/>
                      <a:gd name="connsiteX7" fmla="*/ 4374576 w 6433200"/>
                      <a:gd name="connsiteY7" fmla="*/ 0 h 2955600"/>
                      <a:gd name="connsiteX8" fmla="*/ 5082228 w 6433200"/>
                      <a:gd name="connsiteY8" fmla="*/ 0 h 2955600"/>
                      <a:gd name="connsiteX9" fmla="*/ 5789880 w 6433200"/>
                      <a:gd name="connsiteY9" fmla="*/ 0 h 2955600"/>
                      <a:gd name="connsiteX10" fmla="*/ 6433200 w 6433200"/>
                      <a:gd name="connsiteY10" fmla="*/ 0 h 2955600"/>
                      <a:gd name="connsiteX11" fmla="*/ 6433200 w 6433200"/>
                      <a:gd name="connsiteY11" fmla="*/ 532008 h 2955600"/>
                      <a:gd name="connsiteX12" fmla="*/ 6433200 w 6433200"/>
                      <a:gd name="connsiteY12" fmla="*/ 1064016 h 2955600"/>
                      <a:gd name="connsiteX13" fmla="*/ 6433200 w 6433200"/>
                      <a:gd name="connsiteY13" fmla="*/ 1655136 h 2955600"/>
                      <a:gd name="connsiteX14" fmla="*/ 6433200 w 6433200"/>
                      <a:gd name="connsiteY14" fmla="*/ 2305368 h 2955600"/>
                      <a:gd name="connsiteX15" fmla="*/ 6433200 w 6433200"/>
                      <a:gd name="connsiteY15" fmla="*/ 2955600 h 2955600"/>
                      <a:gd name="connsiteX16" fmla="*/ 5982876 w 6433200"/>
                      <a:gd name="connsiteY16" fmla="*/ 2955600 h 2955600"/>
                      <a:gd name="connsiteX17" fmla="*/ 5275224 w 6433200"/>
                      <a:gd name="connsiteY17" fmla="*/ 2955600 h 2955600"/>
                      <a:gd name="connsiteX18" fmla="*/ 4824900 w 6433200"/>
                      <a:gd name="connsiteY18" fmla="*/ 2955600 h 2955600"/>
                      <a:gd name="connsiteX19" fmla="*/ 4052916 w 6433200"/>
                      <a:gd name="connsiteY19" fmla="*/ 2955600 h 2955600"/>
                      <a:gd name="connsiteX20" fmla="*/ 3473928 w 6433200"/>
                      <a:gd name="connsiteY20" fmla="*/ 2955600 h 2955600"/>
                      <a:gd name="connsiteX21" fmla="*/ 3023604 w 6433200"/>
                      <a:gd name="connsiteY21" fmla="*/ 2955600 h 2955600"/>
                      <a:gd name="connsiteX22" fmla="*/ 2251620 w 6433200"/>
                      <a:gd name="connsiteY22" fmla="*/ 2955600 h 2955600"/>
                      <a:gd name="connsiteX23" fmla="*/ 1479636 w 6433200"/>
                      <a:gd name="connsiteY23" fmla="*/ 2955600 h 2955600"/>
                      <a:gd name="connsiteX24" fmla="*/ 836316 w 6433200"/>
                      <a:gd name="connsiteY24" fmla="*/ 2955600 h 2955600"/>
                      <a:gd name="connsiteX25" fmla="*/ 0 w 6433200"/>
                      <a:gd name="connsiteY25" fmla="*/ 2955600 h 2955600"/>
                      <a:gd name="connsiteX26" fmla="*/ 0 w 6433200"/>
                      <a:gd name="connsiteY26" fmla="*/ 2364480 h 2955600"/>
                      <a:gd name="connsiteX27" fmla="*/ 0 w 6433200"/>
                      <a:gd name="connsiteY27" fmla="*/ 1714248 h 2955600"/>
                      <a:gd name="connsiteX28" fmla="*/ 0 w 6433200"/>
                      <a:gd name="connsiteY28" fmla="*/ 1182240 h 2955600"/>
                      <a:gd name="connsiteX29" fmla="*/ 0 w 6433200"/>
                      <a:gd name="connsiteY29" fmla="*/ 679788 h 2955600"/>
                      <a:gd name="connsiteX30" fmla="*/ 0 w 6433200"/>
                      <a:gd name="connsiteY30" fmla="*/ 0 h 29556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</a:cxnLst>
                    <a:rect l="l" t="t" r="r" b="b"/>
                    <a:pathLst>
                      <a:path w="6433200" h="2955600" fill="none" extrusionOk="0">
                        <a:moveTo>
                          <a:pt x="0" y="0"/>
                        </a:moveTo>
                        <a:cubicBezTo>
                          <a:pt x="257567" y="-15867"/>
                          <a:pt x="297072" y="-28159"/>
                          <a:pt x="578988" y="0"/>
                        </a:cubicBezTo>
                        <a:cubicBezTo>
                          <a:pt x="860904" y="28159"/>
                          <a:pt x="1079231" y="-38387"/>
                          <a:pt x="1350972" y="0"/>
                        </a:cubicBezTo>
                        <a:cubicBezTo>
                          <a:pt x="1622713" y="38387"/>
                          <a:pt x="1695454" y="17023"/>
                          <a:pt x="1801296" y="0"/>
                        </a:cubicBezTo>
                        <a:cubicBezTo>
                          <a:pt x="1907138" y="-17023"/>
                          <a:pt x="2119030" y="-17416"/>
                          <a:pt x="2380284" y="0"/>
                        </a:cubicBezTo>
                        <a:cubicBezTo>
                          <a:pt x="2641538" y="17416"/>
                          <a:pt x="2685380" y="-9110"/>
                          <a:pt x="2894940" y="0"/>
                        </a:cubicBezTo>
                        <a:cubicBezTo>
                          <a:pt x="3104500" y="9110"/>
                          <a:pt x="3350421" y="23502"/>
                          <a:pt x="3602592" y="0"/>
                        </a:cubicBezTo>
                        <a:cubicBezTo>
                          <a:pt x="3854763" y="-23502"/>
                          <a:pt x="4064534" y="29839"/>
                          <a:pt x="4374576" y="0"/>
                        </a:cubicBezTo>
                        <a:cubicBezTo>
                          <a:pt x="4684618" y="-29839"/>
                          <a:pt x="4809693" y="17516"/>
                          <a:pt x="5082228" y="0"/>
                        </a:cubicBezTo>
                        <a:cubicBezTo>
                          <a:pt x="5354763" y="-17516"/>
                          <a:pt x="5455356" y="10952"/>
                          <a:pt x="5789880" y="0"/>
                        </a:cubicBezTo>
                        <a:cubicBezTo>
                          <a:pt x="6124404" y="-10952"/>
                          <a:pt x="6149376" y="-6419"/>
                          <a:pt x="6433200" y="0"/>
                        </a:cubicBezTo>
                        <a:cubicBezTo>
                          <a:pt x="6446104" y="254674"/>
                          <a:pt x="6422067" y="360995"/>
                          <a:pt x="6433200" y="532008"/>
                        </a:cubicBezTo>
                        <a:cubicBezTo>
                          <a:pt x="6444333" y="703021"/>
                          <a:pt x="6420802" y="945091"/>
                          <a:pt x="6433200" y="1064016"/>
                        </a:cubicBezTo>
                        <a:cubicBezTo>
                          <a:pt x="6445598" y="1182941"/>
                          <a:pt x="6428779" y="1394559"/>
                          <a:pt x="6433200" y="1655136"/>
                        </a:cubicBezTo>
                        <a:cubicBezTo>
                          <a:pt x="6437621" y="1915713"/>
                          <a:pt x="6423387" y="1997590"/>
                          <a:pt x="6433200" y="2305368"/>
                        </a:cubicBezTo>
                        <a:cubicBezTo>
                          <a:pt x="6443013" y="2613146"/>
                          <a:pt x="6454591" y="2652229"/>
                          <a:pt x="6433200" y="2955600"/>
                        </a:cubicBezTo>
                        <a:cubicBezTo>
                          <a:pt x="6322439" y="2950604"/>
                          <a:pt x="6190443" y="2945963"/>
                          <a:pt x="5982876" y="2955600"/>
                        </a:cubicBezTo>
                        <a:cubicBezTo>
                          <a:pt x="5775309" y="2965237"/>
                          <a:pt x="5417360" y="2988775"/>
                          <a:pt x="5275224" y="2955600"/>
                        </a:cubicBezTo>
                        <a:cubicBezTo>
                          <a:pt x="5133088" y="2922425"/>
                          <a:pt x="4958885" y="2938323"/>
                          <a:pt x="4824900" y="2955600"/>
                        </a:cubicBezTo>
                        <a:cubicBezTo>
                          <a:pt x="4690915" y="2972877"/>
                          <a:pt x="4227925" y="2991586"/>
                          <a:pt x="4052916" y="2955600"/>
                        </a:cubicBezTo>
                        <a:cubicBezTo>
                          <a:pt x="3877907" y="2919614"/>
                          <a:pt x="3626542" y="2953715"/>
                          <a:pt x="3473928" y="2955600"/>
                        </a:cubicBezTo>
                        <a:cubicBezTo>
                          <a:pt x="3321314" y="2957485"/>
                          <a:pt x="3246593" y="2954239"/>
                          <a:pt x="3023604" y="2955600"/>
                        </a:cubicBezTo>
                        <a:cubicBezTo>
                          <a:pt x="2800615" y="2956961"/>
                          <a:pt x="2622687" y="2970215"/>
                          <a:pt x="2251620" y="2955600"/>
                        </a:cubicBezTo>
                        <a:cubicBezTo>
                          <a:pt x="1880553" y="2940985"/>
                          <a:pt x="1830697" y="2949598"/>
                          <a:pt x="1479636" y="2955600"/>
                        </a:cubicBezTo>
                        <a:cubicBezTo>
                          <a:pt x="1128575" y="2961602"/>
                          <a:pt x="978062" y="2931629"/>
                          <a:pt x="836316" y="2955600"/>
                        </a:cubicBezTo>
                        <a:cubicBezTo>
                          <a:pt x="694570" y="2979571"/>
                          <a:pt x="288511" y="2961245"/>
                          <a:pt x="0" y="2955600"/>
                        </a:cubicBezTo>
                        <a:cubicBezTo>
                          <a:pt x="-21171" y="2831260"/>
                          <a:pt x="23651" y="2594478"/>
                          <a:pt x="0" y="2364480"/>
                        </a:cubicBezTo>
                        <a:cubicBezTo>
                          <a:pt x="-23651" y="2134482"/>
                          <a:pt x="10948" y="2028756"/>
                          <a:pt x="0" y="1714248"/>
                        </a:cubicBezTo>
                        <a:cubicBezTo>
                          <a:pt x="-10948" y="1399740"/>
                          <a:pt x="21553" y="1446911"/>
                          <a:pt x="0" y="1182240"/>
                        </a:cubicBezTo>
                        <a:cubicBezTo>
                          <a:pt x="-21553" y="917569"/>
                          <a:pt x="-22634" y="868028"/>
                          <a:pt x="0" y="679788"/>
                        </a:cubicBezTo>
                        <a:cubicBezTo>
                          <a:pt x="22634" y="491548"/>
                          <a:pt x="2537" y="234088"/>
                          <a:pt x="0" y="0"/>
                        </a:cubicBezTo>
                        <a:close/>
                      </a:path>
                      <a:path w="6433200" h="2955600" stroke="0" extrusionOk="0">
                        <a:moveTo>
                          <a:pt x="0" y="0"/>
                        </a:moveTo>
                        <a:cubicBezTo>
                          <a:pt x="239634" y="13400"/>
                          <a:pt x="353010" y="3856"/>
                          <a:pt x="643320" y="0"/>
                        </a:cubicBezTo>
                        <a:cubicBezTo>
                          <a:pt x="933630" y="-3856"/>
                          <a:pt x="1142945" y="-4957"/>
                          <a:pt x="1286640" y="0"/>
                        </a:cubicBezTo>
                        <a:cubicBezTo>
                          <a:pt x="1430335" y="4957"/>
                          <a:pt x="1676551" y="-24818"/>
                          <a:pt x="2058624" y="0"/>
                        </a:cubicBezTo>
                        <a:cubicBezTo>
                          <a:pt x="2440697" y="24818"/>
                          <a:pt x="2287813" y="-2522"/>
                          <a:pt x="2508948" y="0"/>
                        </a:cubicBezTo>
                        <a:cubicBezTo>
                          <a:pt x="2730083" y="2522"/>
                          <a:pt x="2875893" y="22350"/>
                          <a:pt x="3152268" y="0"/>
                        </a:cubicBezTo>
                        <a:cubicBezTo>
                          <a:pt x="3428643" y="-22350"/>
                          <a:pt x="3688806" y="36857"/>
                          <a:pt x="3924252" y="0"/>
                        </a:cubicBezTo>
                        <a:cubicBezTo>
                          <a:pt x="4159698" y="-36857"/>
                          <a:pt x="4249404" y="25555"/>
                          <a:pt x="4503240" y="0"/>
                        </a:cubicBezTo>
                        <a:cubicBezTo>
                          <a:pt x="4757076" y="-25555"/>
                          <a:pt x="4996909" y="30534"/>
                          <a:pt x="5146560" y="0"/>
                        </a:cubicBezTo>
                        <a:cubicBezTo>
                          <a:pt x="5296211" y="-30534"/>
                          <a:pt x="5834011" y="-11703"/>
                          <a:pt x="6433200" y="0"/>
                        </a:cubicBezTo>
                        <a:cubicBezTo>
                          <a:pt x="6440632" y="244860"/>
                          <a:pt x="6419631" y="428593"/>
                          <a:pt x="6433200" y="591120"/>
                        </a:cubicBezTo>
                        <a:cubicBezTo>
                          <a:pt x="6446769" y="753647"/>
                          <a:pt x="6463005" y="943124"/>
                          <a:pt x="6433200" y="1211796"/>
                        </a:cubicBezTo>
                        <a:cubicBezTo>
                          <a:pt x="6403395" y="1480468"/>
                          <a:pt x="6421797" y="1530368"/>
                          <a:pt x="6433200" y="1832472"/>
                        </a:cubicBezTo>
                        <a:cubicBezTo>
                          <a:pt x="6444603" y="2134576"/>
                          <a:pt x="6436023" y="2665637"/>
                          <a:pt x="6433200" y="2955600"/>
                        </a:cubicBezTo>
                        <a:cubicBezTo>
                          <a:pt x="6194713" y="2945084"/>
                          <a:pt x="6056227" y="2961200"/>
                          <a:pt x="5854212" y="2955600"/>
                        </a:cubicBezTo>
                        <a:cubicBezTo>
                          <a:pt x="5652197" y="2950000"/>
                          <a:pt x="5438064" y="2943838"/>
                          <a:pt x="5275224" y="2955600"/>
                        </a:cubicBezTo>
                        <a:cubicBezTo>
                          <a:pt x="5112384" y="2967362"/>
                          <a:pt x="4872965" y="2971135"/>
                          <a:pt x="4696236" y="2955600"/>
                        </a:cubicBezTo>
                        <a:cubicBezTo>
                          <a:pt x="4519507" y="2940065"/>
                          <a:pt x="4405186" y="2955834"/>
                          <a:pt x="4245912" y="2955600"/>
                        </a:cubicBezTo>
                        <a:cubicBezTo>
                          <a:pt x="4086638" y="2955366"/>
                          <a:pt x="3981309" y="2980784"/>
                          <a:pt x="3731256" y="2955600"/>
                        </a:cubicBezTo>
                        <a:cubicBezTo>
                          <a:pt x="3481203" y="2930416"/>
                          <a:pt x="3379711" y="2941018"/>
                          <a:pt x="3280932" y="2955600"/>
                        </a:cubicBezTo>
                        <a:cubicBezTo>
                          <a:pt x="3182153" y="2970182"/>
                          <a:pt x="2943338" y="2930250"/>
                          <a:pt x="2637612" y="2955600"/>
                        </a:cubicBezTo>
                        <a:cubicBezTo>
                          <a:pt x="2331886" y="2980950"/>
                          <a:pt x="2217199" y="2946941"/>
                          <a:pt x="1994292" y="2955600"/>
                        </a:cubicBezTo>
                        <a:cubicBezTo>
                          <a:pt x="1771385" y="2964259"/>
                          <a:pt x="1602791" y="2984028"/>
                          <a:pt x="1286640" y="2955600"/>
                        </a:cubicBezTo>
                        <a:cubicBezTo>
                          <a:pt x="970489" y="2927172"/>
                          <a:pt x="876567" y="2977510"/>
                          <a:pt x="771984" y="2955600"/>
                        </a:cubicBezTo>
                        <a:cubicBezTo>
                          <a:pt x="667401" y="2933690"/>
                          <a:pt x="345755" y="2982811"/>
                          <a:pt x="0" y="2955600"/>
                        </a:cubicBezTo>
                        <a:cubicBezTo>
                          <a:pt x="-22167" y="2733474"/>
                          <a:pt x="-29702" y="2577484"/>
                          <a:pt x="0" y="2305368"/>
                        </a:cubicBezTo>
                        <a:cubicBezTo>
                          <a:pt x="29702" y="2033252"/>
                          <a:pt x="-20853" y="1953115"/>
                          <a:pt x="0" y="1684692"/>
                        </a:cubicBezTo>
                        <a:cubicBezTo>
                          <a:pt x="20853" y="1416269"/>
                          <a:pt x="-14502" y="1239873"/>
                          <a:pt x="0" y="1093572"/>
                        </a:cubicBezTo>
                        <a:cubicBezTo>
                          <a:pt x="14502" y="947271"/>
                          <a:pt x="-54514" y="47950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b="1" u="none" dirty="0"/>
              <a:t>Milch und Milchprodukte</a:t>
            </a:r>
          </a:p>
          <a:p>
            <a:endParaRPr lang="de-DE" u="sng" dirty="0"/>
          </a:p>
          <a:p>
            <a:endParaRPr lang="de-DE" u="sng" dirty="0"/>
          </a:p>
          <a:p>
            <a:endParaRPr lang="de-DE" u="sng" dirty="0"/>
          </a:p>
          <a:p>
            <a:endParaRPr lang="de-DE" u="sng" dirty="0"/>
          </a:p>
          <a:p>
            <a:endParaRPr lang="de-DE" u="sng" dirty="0"/>
          </a:p>
          <a:p>
            <a:endParaRPr lang="de-DE" u="sng" dirty="0"/>
          </a:p>
          <a:p>
            <a:endParaRPr lang="de-DE" u="sng" dirty="0"/>
          </a:p>
          <a:p>
            <a:endParaRPr lang="de-DE" u="sng" dirty="0"/>
          </a:p>
          <a:p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5E0309D-EC98-B08A-019C-09139A6DC543}"/>
              </a:ext>
            </a:extLst>
          </p:cNvPr>
          <p:cNvSpPr txBox="1"/>
          <p:nvPr userDrawn="1"/>
        </p:nvSpPr>
        <p:spPr>
          <a:xfrm>
            <a:off x="2124000" y="9989103"/>
            <a:ext cx="6433200" cy="1446550"/>
          </a:xfrm>
          <a:prstGeom prst="rect">
            <a:avLst/>
          </a:prstGeom>
          <a:ln w="57150">
            <a:solidFill>
              <a:srgbClr val="EBF0F4"/>
            </a:solidFill>
            <a:extLst>
              <a:ext uri="{C807C97D-BFC1-408E-A445-0C87EB9F89A2}">
                <ask:lineSketchStyleProps xmlns:ask="http://schemas.microsoft.com/office/drawing/2018/sketchyshapes" sd="1107550063">
                  <a:custGeom>
                    <a:avLst/>
                    <a:gdLst>
                      <a:gd name="connsiteX0" fmla="*/ 0 w 6433200"/>
                      <a:gd name="connsiteY0" fmla="*/ 0 h 1446550"/>
                      <a:gd name="connsiteX1" fmla="*/ 707652 w 6433200"/>
                      <a:gd name="connsiteY1" fmla="*/ 0 h 1446550"/>
                      <a:gd name="connsiteX2" fmla="*/ 1157976 w 6433200"/>
                      <a:gd name="connsiteY2" fmla="*/ 0 h 1446550"/>
                      <a:gd name="connsiteX3" fmla="*/ 1865628 w 6433200"/>
                      <a:gd name="connsiteY3" fmla="*/ 0 h 1446550"/>
                      <a:gd name="connsiteX4" fmla="*/ 2380284 w 6433200"/>
                      <a:gd name="connsiteY4" fmla="*/ 0 h 1446550"/>
                      <a:gd name="connsiteX5" fmla="*/ 3152268 w 6433200"/>
                      <a:gd name="connsiteY5" fmla="*/ 0 h 1446550"/>
                      <a:gd name="connsiteX6" fmla="*/ 3602592 w 6433200"/>
                      <a:gd name="connsiteY6" fmla="*/ 0 h 1446550"/>
                      <a:gd name="connsiteX7" fmla="*/ 4181580 w 6433200"/>
                      <a:gd name="connsiteY7" fmla="*/ 0 h 1446550"/>
                      <a:gd name="connsiteX8" fmla="*/ 4696236 w 6433200"/>
                      <a:gd name="connsiteY8" fmla="*/ 0 h 1446550"/>
                      <a:gd name="connsiteX9" fmla="*/ 5403888 w 6433200"/>
                      <a:gd name="connsiteY9" fmla="*/ 0 h 1446550"/>
                      <a:gd name="connsiteX10" fmla="*/ 6433200 w 6433200"/>
                      <a:gd name="connsiteY10" fmla="*/ 0 h 1446550"/>
                      <a:gd name="connsiteX11" fmla="*/ 6433200 w 6433200"/>
                      <a:gd name="connsiteY11" fmla="*/ 496649 h 1446550"/>
                      <a:gd name="connsiteX12" fmla="*/ 6433200 w 6433200"/>
                      <a:gd name="connsiteY12" fmla="*/ 949901 h 1446550"/>
                      <a:gd name="connsiteX13" fmla="*/ 6433200 w 6433200"/>
                      <a:gd name="connsiteY13" fmla="*/ 1446550 h 1446550"/>
                      <a:gd name="connsiteX14" fmla="*/ 5789880 w 6433200"/>
                      <a:gd name="connsiteY14" fmla="*/ 1446550 h 1446550"/>
                      <a:gd name="connsiteX15" fmla="*/ 5210892 w 6433200"/>
                      <a:gd name="connsiteY15" fmla="*/ 1446550 h 1446550"/>
                      <a:gd name="connsiteX16" fmla="*/ 4438908 w 6433200"/>
                      <a:gd name="connsiteY16" fmla="*/ 1446550 h 1446550"/>
                      <a:gd name="connsiteX17" fmla="*/ 3859920 w 6433200"/>
                      <a:gd name="connsiteY17" fmla="*/ 1446550 h 1446550"/>
                      <a:gd name="connsiteX18" fmla="*/ 3409596 w 6433200"/>
                      <a:gd name="connsiteY18" fmla="*/ 1446550 h 1446550"/>
                      <a:gd name="connsiteX19" fmla="*/ 2830608 w 6433200"/>
                      <a:gd name="connsiteY19" fmla="*/ 1446550 h 1446550"/>
                      <a:gd name="connsiteX20" fmla="*/ 2122956 w 6433200"/>
                      <a:gd name="connsiteY20" fmla="*/ 1446550 h 1446550"/>
                      <a:gd name="connsiteX21" fmla="*/ 1672632 w 6433200"/>
                      <a:gd name="connsiteY21" fmla="*/ 1446550 h 1446550"/>
                      <a:gd name="connsiteX22" fmla="*/ 900648 w 6433200"/>
                      <a:gd name="connsiteY22" fmla="*/ 1446550 h 1446550"/>
                      <a:gd name="connsiteX23" fmla="*/ 0 w 6433200"/>
                      <a:gd name="connsiteY23" fmla="*/ 1446550 h 1446550"/>
                      <a:gd name="connsiteX24" fmla="*/ 0 w 6433200"/>
                      <a:gd name="connsiteY24" fmla="*/ 1007763 h 1446550"/>
                      <a:gd name="connsiteX25" fmla="*/ 0 w 6433200"/>
                      <a:gd name="connsiteY25" fmla="*/ 496649 h 1446550"/>
                      <a:gd name="connsiteX26" fmla="*/ 0 w 6433200"/>
                      <a:gd name="connsiteY26" fmla="*/ 0 h 1446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</a:cxnLst>
                    <a:rect l="l" t="t" r="r" b="b"/>
                    <a:pathLst>
                      <a:path w="6433200" h="1446550" fill="none" extrusionOk="0">
                        <a:moveTo>
                          <a:pt x="0" y="0"/>
                        </a:moveTo>
                        <a:cubicBezTo>
                          <a:pt x="223725" y="323"/>
                          <a:pt x="456957" y="-18154"/>
                          <a:pt x="707652" y="0"/>
                        </a:cubicBezTo>
                        <a:cubicBezTo>
                          <a:pt x="958347" y="18154"/>
                          <a:pt x="1011464" y="-8802"/>
                          <a:pt x="1157976" y="0"/>
                        </a:cubicBezTo>
                        <a:cubicBezTo>
                          <a:pt x="1304488" y="8802"/>
                          <a:pt x="1598687" y="-31814"/>
                          <a:pt x="1865628" y="0"/>
                        </a:cubicBezTo>
                        <a:cubicBezTo>
                          <a:pt x="2132569" y="31814"/>
                          <a:pt x="2225136" y="20090"/>
                          <a:pt x="2380284" y="0"/>
                        </a:cubicBezTo>
                        <a:cubicBezTo>
                          <a:pt x="2535432" y="-20090"/>
                          <a:pt x="2880527" y="-38387"/>
                          <a:pt x="3152268" y="0"/>
                        </a:cubicBezTo>
                        <a:cubicBezTo>
                          <a:pt x="3424009" y="38387"/>
                          <a:pt x="3496750" y="17023"/>
                          <a:pt x="3602592" y="0"/>
                        </a:cubicBezTo>
                        <a:cubicBezTo>
                          <a:pt x="3708434" y="-17023"/>
                          <a:pt x="3920326" y="-17416"/>
                          <a:pt x="4181580" y="0"/>
                        </a:cubicBezTo>
                        <a:cubicBezTo>
                          <a:pt x="4442834" y="17416"/>
                          <a:pt x="4486676" y="-9110"/>
                          <a:pt x="4696236" y="0"/>
                        </a:cubicBezTo>
                        <a:cubicBezTo>
                          <a:pt x="4905796" y="9110"/>
                          <a:pt x="5151717" y="23502"/>
                          <a:pt x="5403888" y="0"/>
                        </a:cubicBezTo>
                        <a:cubicBezTo>
                          <a:pt x="5656059" y="-23502"/>
                          <a:pt x="5997185" y="16972"/>
                          <a:pt x="6433200" y="0"/>
                        </a:cubicBezTo>
                        <a:cubicBezTo>
                          <a:pt x="6423803" y="109275"/>
                          <a:pt x="6418205" y="251998"/>
                          <a:pt x="6433200" y="496649"/>
                        </a:cubicBezTo>
                        <a:cubicBezTo>
                          <a:pt x="6448195" y="741300"/>
                          <a:pt x="6455159" y="768604"/>
                          <a:pt x="6433200" y="949901"/>
                        </a:cubicBezTo>
                        <a:cubicBezTo>
                          <a:pt x="6411241" y="1131198"/>
                          <a:pt x="6452151" y="1316795"/>
                          <a:pt x="6433200" y="1446550"/>
                        </a:cubicBezTo>
                        <a:cubicBezTo>
                          <a:pt x="6216081" y="1450343"/>
                          <a:pt x="5960628" y="1458425"/>
                          <a:pt x="5789880" y="1446550"/>
                        </a:cubicBezTo>
                        <a:cubicBezTo>
                          <a:pt x="5619132" y="1434675"/>
                          <a:pt x="5340617" y="1428443"/>
                          <a:pt x="5210892" y="1446550"/>
                        </a:cubicBezTo>
                        <a:cubicBezTo>
                          <a:pt x="5081167" y="1464657"/>
                          <a:pt x="4660498" y="1473456"/>
                          <a:pt x="4438908" y="1446550"/>
                        </a:cubicBezTo>
                        <a:cubicBezTo>
                          <a:pt x="4217318" y="1419644"/>
                          <a:pt x="4118838" y="1452741"/>
                          <a:pt x="3859920" y="1446550"/>
                        </a:cubicBezTo>
                        <a:cubicBezTo>
                          <a:pt x="3601002" y="1440359"/>
                          <a:pt x="3538243" y="1426400"/>
                          <a:pt x="3409596" y="1446550"/>
                        </a:cubicBezTo>
                        <a:cubicBezTo>
                          <a:pt x="3280949" y="1466700"/>
                          <a:pt x="2965005" y="1469079"/>
                          <a:pt x="2830608" y="1446550"/>
                        </a:cubicBezTo>
                        <a:cubicBezTo>
                          <a:pt x="2696211" y="1424021"/>
                          <a:pt x="2265092" y="1479725"/>
                          <a:pt x="2122956" y="1446550"/>
                        </a:cubicBezTo>
                        <a:cubicBezTo>
                          <a:pt x="1980820" y="1413375"/>
                          <a:pt x="1806617" y="1429273"/>
                          <a:pt x="1672632" y="1446550"/>
                        </a:cubicBezTo>
                        <a:cubicBezTo>
                          <a:pt x="1538647" y="1463827"/>
                          <a:pt x="1075657" y="1482536"/>
                          <a:pt x="900648" y="1446550"/>
                        </a:cubicBezTo>
                        <a:cubicBezTo>
                          <a:pt x="725639" y="1410564"/>
                          <a:pt x="402432" y="1441448"/>
                          <a:pt x="0" y="1446550"/>
                        </a:cubicBezTo>
                        <a:cubicBezTo>
                          <a:pt x="-12219" y="1233473"/>
                          <a:pt x="-18545" y="1226275"/>
                          <a:pt x="0" y="1007763"/>
                        </a:cubicBezTo>
                        <a:cubicBezTo>
                          <a:pt x="18545" y="789251"/>
                          <a:pt x="24530" y="739028"/>
                          <a:pt x="0" y="496649"/>
                        </a:cubicBezTo>
                        <a:cubicBezTo>
                          <a:pt x="-24530" y="254270"/>
                          <a:pt x="-22940" y="203227"/>
                          <a:pt x="0" y="0"/>
                        </a:cubicBezTo>
                        <a:close/>
                      </a:path>
                      <a:path w="6433200" h="1446550" stroke="0" extrusionOk="0">
                        <a:moveTo>
                          <a:pt x="0" y="0"/>
                        </a:moveTo>
                        <a:cubicBezTo>
                          <a:pt x="239634" y="13400"/>
                          <a:pt x="353010" y="3856"/>
                          <a:pt x="643320" y="0"/>
                        </a:cubicBezTo>
                        <a:cubicBezTo>
                          <a:pt x="933630" y="-3856"/>
                          <a:pt x="1142945" y="-4957"/>
                          <a:pt x="1286640" y="0"/>
                        </a:cubicBezTo>
                        <a:cubicBezTo>
                          <a:pt x="1430335" y="4957"/>
                          <a:pt x="1676551" y="-24818"/>
                          <a:pt x="2058624" y="0"/>
                        </a:cubicBezTo>
                        <a:cubicBezTo>
                          <a:pt x="2440697" y="24818"/>
                          <a:pt x="2287813" y="-2522"/>
                          <a:pt x="2508948" y="0"/>
                        </a:cubicBezTo>
                        <a:cubicBezTo>
                          <a:pt x="2730083" y="2522"/>
                          <a:pt x="2875893" y="22350"/>
                          <a:pt x="3152268" y="0"/>
                        </a:cubicBezTo>
                        <a:cubicBezTo>
                          <a:pt x="3428643" y="-22350"/>
                          <a:pt x="3688806" y="36857"/>
                          <a:pt x="3924252" y="0"/>
                        </a:cubicBezTo>
                        <a:cubicBezTo>
                          <a:pt x="4159698" y="-36857"/>
                          <a:pt x="4249404" y="25555"/>
                          <a:pt x="4503240" y="0"/>
                        </a:cubicBezTo>
                        <a:cubicBezTo>
                          <a:pt x="4757076" y="-25555"/>
                          <a:pt x="4996909" y="30534"/>
                          <a:pt x="5146560" y="0"/>
                        </a:cubicBezTo>
                        <a:cubicBezTo>
                          <a:pt x="5296211" y="-30534"/>
                          <a:pt x="5834011" y="-11703"/>
                          <a:pt x="6433200" y="0"/>
                        </a:cubicBezTo>
                        <a:cubicBezTo>
                          <a:pt x="6427330" y="157033"/>
                          <a:pt x="6429663" y="283423"/>
                          <a:pt x="6433200" y="482183"/>
                        </a:cubicBezTo>
                        <a:cubicBezTo>
                          <a:pt x="6436737" y="680943"/>
                          <a:pt x="6421993" y="872069"/>
                          <a:pt x="6433200" y="978832"/>
                        </a:cubicBezTo>
                        <a:cubicBezTo>
                          <a:pt x="6444407" y="1085595"/>
                          <a:pt x="6438326" y="1275226"/>
                          <a:pt x="6433200" y="1446550"/>
                        </a:cubicBezTo>
                        <a:cubicBezTo>
                          <a:pt x="6072215" y="1446050"/>
                          <a:pt x="5942639" y="1428710"/>
                          <a:pt x="5661216" y="1446550"/>
                        </a:cubicBezTo>
                        <a:cubicBezTo>
                          <a:pt x="5379793" y="1464390"/>
                          <a:pt x="5289747" y="1429634"/>
                          <a:pt x="5017896" y="1446550"/>
                        </a:cubicBezTo>
                        <a:cubicBezTo>
                          <a:pt x="4746045" y="1463466"/>
                          <a:pt x="4601748" y="1434788"/>
                          <a:pt x="4438908" y="1446550"/>
                        </a:cubicBezTo>
                        <a:cubicBezTo>
                          <a:pt x="4276068" y="1458312"/>
                          <a:pt x="4036649" y="1462085"/>
                          <a:pt x="3859920" y="1446550"/>
                        </a:cubicBezTo>
                        <a:cubicBezTo>
                          <a:pt x="3683191" y="1431015"/>
                          <a:pt x="3568870" y="1446784"/>
                          <a:pt x="3409596" y="1446550"/>
                        </a:cubicBezTo>
                        <a:cubicBezTo>
                          <a:pt x="3250322" y="1446316"/>
                          <a:pt x="3144993" y="1471734"/>
                          <a:pt x="2894940" y="1446550"/>
                        </a:cubicBezTo>
                        <a:cubicBezTo>
                          <a:pt x="2644887" y="1421366"/>
                          <a:pt x="2543395" y="1431968"/>
                          <a:pt x="2444616" y="1446550"/>
                        </a:cubicBezTo>
                        <a:cubicBezTo>
                          <a:pt x="2345837" y="1461132"/>
                          <a:pt x="2107022" y="1421200"/>
                          <a:pt x="1801296" y="1446550"/>
                        </a:cubicBezTo>
                        <a:cubicBezTo>
                          <a:pt x="1495570" y="1471900"/>
                          <a:pt x="1380883" y="1437891"/>
                          <a:pt x="1157976" y="1446550"/>
                        </a:cubicBezTo>
                        <a:cubicBezTo>
                          <a:pt x="935069" y="1455209"/>
                          <a:pt x="444721" y="1471761"/>
                          <a:pt x="0" y="1446550"/>
                        </a:cubicBezTo>
                        <a:cubicBezTo>
                          <a:pt x="15519" y="1351732"/>
                          <a:pt x="11947" y="1185371"/>
                          <a:pt x="0" y="993298"/>
                        </a:cubicBezTo>
                        <a:cubicBezTo>
                          <a:pt x="-11947" y="801225"/>
                          <a:pt x="-22225" y="715530"/>
                          <a:pt x="0" y="511114"/>
                        </a:cubicBezTo>
                        <a:cubicBezTo>
                          <a:pt x="22225" y="306698"/>
                          <a:pt x="16524" y="13016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b="1" u="none" dirty="0"/>
              <a:t>Eier</a:t>
            </a:r>
          </a:p>
          <a:p>
            <a:endParaRPr lang="de-DE" sz="2000" b="1" u="sng" dirty="0"/>
          </a:p>
          <a:p>
            <a:endParaRPr lang="de-DE" sz="2000" b="1" u="sng" dirty="0"/>
          </a:p>
          <a:p>
            <a:endParaRPr lang="de-DE" sz="1200" b="1" u="sng" dirty="0"/>
          </a:p>
          <a:p>
            <a:endParaRPr lang="de-DE" sz="1200" b="1" u="sng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4D5A6FD4-3959-4DFD-2AAE-4B7C27A9AB3E}"/>
              </a:ext>
            </a:extLst>
          </p:cNvPr>
          <p:cNvSpPr txBox="1"/>
          <p:nvPr userDrawn="1"/>
        </p:nvSpPr>
        <p:spPr>
          <a:xfrm>
            <a:off x="962815" y="1670829"/>
            <a:ext cx="499167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2000" b="1" dirty="0"/>
              <a:t>Liebe Gäste</a:t>
            </a:r>
            <a:r>
              <a:rPr lang="de-DE" sz="2000" dirty="0"/>
              <a:t>,</a:t>
            </a:r>
          </a:p>
          <a:p>
            <a:pPr algn="l"/>
            <a:r>
              <a:rPr lang="de-DE" sz="2000" dirty="0"/>
              <a:t>wir informieren Sie hiermit über die Herkunft der in unseren Speisen verwendeten Zutaten in den Bereichen Fleisch, Milch und Milchprodukte </a:t>
            </a:r>
            <a:r>
              <a: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 Eier. </a:t>
            </a:r>
            <a:endParaRPr lang="de-AT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C68345E-65FF-0BB2-0DAB-268B2801386C}"/>
              </a:ext>
            </a:extLst>
          </p:cNvPr>
          <p:cNvSpPr txBox="1"/>
          <p:nvPr userDrawn="1"/>
        </p:nvSpPr>
        <p:spPr>
          <a:xfrm>
            <a:off x="943765" y="741865"/>
            <a:ext cx="78305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>
                <a:solidFill>
                  <a:srgbClr val="E1320F"/>
                </a:solidFill>
              </a:rPr>
              <a:t>Die Herkunft unserer Zutaten</a:t>
            </a:r>
            <a:endParaRPr lang="de-AT" sz="4000" b="1" dirty="0">
              <a:solidFill>
                <a:srgbClr val="E1320F"/>
              </a:solidFill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339AFB27-5BD5-1DC7-B707-7C45C6F8388B}"/>
              </a:ext>
            </a:extLst>
          </p:cNvPr>
          <p:cNvSpPr/>
          <p:nvPr userDrawn="1"/>
        </p:nvSpPr>
        <p:spPr>
          <a:xfrm>
            <a:off x="970565" y="11680149"/>
            <a:ext cx="5247903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>
                <a:solidFill>
                  <a:schemeClr val="tx1"/>
                </a:solidFill>
                <a:latin typeface="+mn-lt"/>
              </a:rPr>
              <a:t>Diese Vorlage stellt Ihnen das </a:t>
            </a:r>
            <a:r>
              <a:rPr lang="de-DE" sz="1200" b="1" dirty="0">
                <a:solidFill>
                  <a:srgbClr val="E1320F"/>
                </a:solidFill>
                <a:latin typeface="+mn-lt"/>
              </a:rPr>
              <a:t>Forum „Österreich isst regional“</a:t>
            </a:r>
            <a:r>
              <a:rPr lang="de-DE" sz="1200" b="1" dirty="0">
                <a:solidFill>
                  <a:srgbClr val="E13219"/>
                </a:solidFill>
                <a:latin typeface="+mn-lt"/>
              </a:rPr>
              <a:t> </a:t>
            </a:r>
            <a:r>
              <a:rPr lang="de-D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zur Verfügung. </a:t>
            </a:r>
            <a:r>
              <a:rPr lang="de-DE" sz="1200" b="0" i="0" dirty="0">
                <a:solidFill>
                  <a:schemeClr val="tx1"/>
                </a:solidFill>
                <a:effectLst/>
                <a:latin typeface="+mn-lt"/>
              </a:rPr>
              <a:t>Dieses </a:t>
            </a:r>
            <a:r>
              <a:rPr lang="de-D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wird vom </a:t>
            </a:r>
            <a:r>
              <a:rPr lang="de-A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Bundesministerium für Land- und Forstwirtschaft, Regionen und Wasserwirtschaft</a:t>
            </a:r>
            <a:r>
              <a:rPr lang="de-D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sowie von </a:t>
            </a:r>
            <a:r>
              <a:rPr lang="de-DE" sz="1200" b="0" i="0" dirty="0">
                <a:solidFill>
                  <a:schemeClr val="tx1"/>
                </a:solidFill>
                <a:effectLst/>
                <a:latin typeface="+mn-lt"/>
              </a:rPr>
              <a:t>allen Bundesländern finanziert.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5F39C9C0-2F66-446D-770A-290DFB787F6B}"/>
              </a:ext>
            </a:extLst>
          </p:cNvPr>
          <p:cNvSpPr/>
          <p:nvPr userDrawn="1"/>
        </p:nvSpPr>
        <p:spPr>
          <a:xfrm>
            <a:off x="6540229" y="11587161"/>
            <a:ext cx="2238002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olidFill>
                  <a:srgbClr val="E1320F"/>
                </a:solidFill>
                <a:latin typeface="+mn-lt"/>
              </a:rPr>
              <a:t>Impressum</a:t>
            </a:r>
          </a:p>
          <a:p>
            <a:r>
              <a:rPr lang="de-DE" sz="1200" b="0" i="0" dirty="0">
                <a:solidFill>
                  <a:schemeClr val="tx1"/>
                </a:solidFill>
                <a:effectLst/>
                <a:latin typeface="+mn-lt"/>
              </a:rPr>
              <a:t>Forum „Österreich isst regional“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3D7E67D-26BA-275B-5C8D-0E863E3ED2C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664179" y="455835"/>
            <a:ext cx="1159884" cy="1279946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DA09408-78AB-1F17-BC5F-8BE40EA5B5BD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82694" y="10031879"/>
            <a:ext cx="1242547" cy="756679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731C56DE-784A-D549-5D96-0B54A931B790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79872" y="3587604"/>
            <a:ext cx="1411319" cy="1159298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B4DB8A5C-0D5F-244D-1FA5-328CCA0B602D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662388" y="6895751"/>
            <a:ext cx="1411319" cy="169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531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368" userDrawn="1">
          <p15:clr>
            <a:srgbClr val="F26B43"/>
          </p15:clr>
        </p15:guide>
        <p15:guide id="2" pos="529" userDrawn="1">
          <p15:clr>
            <a:srgbClr val="F26B43"/>
          </p15:clr>
        </p15:guide>
        <p15:guide id="3" pos="5428" userDrawn="1">
          <p15:clr>
            <a:srgbClr val="F26B43"/>
          </p15:clr>
        </p15:guide>
        <p15:guide id="4" pos="12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feld 15">
            <a:extLst>
              <a:ext uri="{FF2B5EF4-FFF2-40B4-BE49-F238E27FC236}">
                <a16:creationId xmlns:a16="http://schemas.microsoft.com/office/drawing/2014/main" id="{A723C7BD-6993-F0D9-5F68-EE2C470F61BE}"/>
              </a:ext>
            </a:extLst>
          </p:cNvPr>
          <p:cNvSpPr txBox="1"/>
          <p:nvPr/>
        </p:nvSpPr>
        <p:spPr>
          <a:xfrm>
            <a:off x="2648664" y="4331580"/>
            <a:ext cx="58593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                             </a:t>
            </a:r>
          </a:p>
          <a:p>
            <a:r>
              <a:rPr lang="de-AT" dirty="0"/>
              <a:t>Rind (Hackfleisch, Gulasch):   				100% EU</a:t>
            </a:r>
          </a:p>
          <a:p>
            <a:r>
              <a:rPr lang="de-AT" dirty="0"/>
              <a:t>Rind (Schnitzel, Suppenfleisch, Knochen):	100% EU</a:t>
            </a:r>
          </a:p>
          <a:p>
            <a:r>
              <a:rPr lang="de-AT" dirty="0"/>
              <a:t>Putenfleisch:							100% EU</a:t>
            </a:r>
          </a:p>
          <a:p>
            <a:r>
              <a:rPr lang="de-AT" dirty="0"/>
              <a:t>Schweinefleisch:                                   		100% EU</a:t>
            </a:r>
          </a:p>
          <a:p>
            <a:r>
              <a:rPr lang="de-AT" dirty="0"/>
              <a:t>Huhn (Hühner Gut Höchst):                              100% EU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0FB531C3-20E5-FD60-9D28-CC9AC1E1C193}"/>
              </a:ext>
            </a:extLst>
          </p:cNvPr>
          <p:cNvSpPr txBox="1"/>
          <p:nvPr/>
        </p:nvSpPr>
        <p:spPr>
          <a:xfrm>
            <a:off x="2648665" y="7151677"/>
            <a:ext cx="585937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                             </a:t>
            </a:r>
          </a:p>
          <a:p>
            <a:r>
              <a:rPr lang="de-DE" dirty="0"/>
              <a:t>Milch:       		100% AT</a:t>
            </a:r>
          </a:p>
          <a:p>
            <a:r>
              <a:rPr lang="de-DE" dirty="0"/>
              <a:t>Butter:      		100% AT</a:t>
            </a:r>
          </a:p>
          <a:p>
            <a:r>
              <a:rPr lang="de-DE" dirty="0"/>
              <a:t>Joghurt:   		100% AT</a:t>
            </a:r>
          </a:p>
          <a:p>
            <a:r>
              <a:rPr lang="de-DE" dirty="0"/>
              <a:t>Topfen:    			100% AT</a:t>
            </a:r>
          </a:p>
          <a:p>
            <a:r>
              <a:rPr lang="de-DE" dirty="0"/>
              <a:t>Käse:         		100% AT</a:t>
            </a:r>
          </a:p>
          <a:p>
            <a:r>
              <a:rPr lang="de-DE" dirty="0"/>
              <a:t>Grana Padano:		100% Italien</a:t>
            </a:r>
          </a:p>
          <a:p>
            <a:r>
              <a:rPr lang="de-DE" dirty="0"/>
              <a:t>Mozzarella:		100% Italien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DFD3C9E-49A8-CCDA-43FA-204BABB693C1}"/>
              </a:ext>
            </a:extLst>
          </p:cNvPr>
          <p:cNvSpPr txBox="1"/>
          <p:nvPr/>
        </p:nvSpPr>
        <p:spPr>
          <a:xfrm>
            <a:off x="2811192" y="10020822"/>
            <a:ext cx="58593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r>
              <a:rPr lang="de-DE" dirty="0" err="1"/>
              <a:t>Schalenei</a:t>
            </a:r>
            <a:r>
              <a:rPr lang="de-DE" dirty="0"/>
              <a:t>:     100</a:t>
            </a:r>
            <a:r>
              <a:rPr lang="de-DE"/>
              <a:t>% AT</a:t>
            </a:r>
            <a:endParaRPr lang="de-DE" dirty="0"/>
          </a:p>
          <a:p>
            <a:r>
              <a:rPr lang="de-DE" dirty="0" err="1"/>
              <a:t>Flüssigei</a:t>
            </a:r>
            <a:r>
              <a:rPr lang="de-DE" dirty="0"/>
              <a:t> :      100% AT</a:t>
            </a:r>
            <a:endParaRPr lang="de-AT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4EB06E0-D8AC-892E-59B5-F8A31AEBE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162" y="1857448"/>
            <a:ext cx="2972215" cy="151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765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D6479F8AB29C4DBF1ABF92C80B6A84" ma:contentTypeVersion="13" ma:contentTypeDescription="Create a new document." ma:contentTypeScope="" ma:versionID="a277700923856c70636e33f9371b5a35">
  <xsd:schema xmlns:xsd="http://www.w3.org/2001/XMLSchema" xmlns:xs="http://www.w3.org/2001/XMLSchema" xmlns:p="http://schemas.microsoft.com/office/2006/metadata/properties" xmlns:ns2="4b09d9b3-0fab-4f6d-bd1f-b7ca6364676c" xmlns:ns3="c2075e59-17c5-4d04-857f-d71dd7b90a83" targetNamespace="http://schemas.microsoft.com/office/2006/metadata/properties" ma:root="true" ma:fieldsID="54d7caa13022d32e704df40dc4e0ac2a" ns2:_="" ns3:_="">
    <xsd:import namespace="4b09d9b3-0fab-4f6d-bd1f-b7ca6364676c"/>
    <xsd:import namespace="c2075e59-17c5-4d04-857f-d71dd7b90a83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09d9b3-0fab-4f6d-bd1f-b7ca6364676c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53a219c-4ff1-4fb6-a63a-0127099ab7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75e59-17c5-4d04-857f-d71dd7b90a8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faf1cde-db4c-4c88-9f95-b632a93e0de0}" ma:internalName="TaxCatchAll" ma:showField="CatchAllData" ma:web="c2075e59-17c5-4d04-857f-d71dd7b90a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2075e59-17c5-4d04-857f-d71dd7b90a83" xsi:nil="true"/>
    <lcf76f155ced4ddcb4097134ff3c332f xmlns="4b09d9b3-0fab-4f6d-bd1f-b7ca6364676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2CFCD10-47D0-4593-A769-43013F9AC2F7}"/>
</file>

<file path=customXml/itemProps2.xml><?xml version="1.0" encoding="utf-8"?>
<ds:datastoreItem xmlns:ds="http://schemas.openxmlformats.org/officeDocument/2006/customXml" ds:itemID="{1325F25D-6789-470B-AAD6-44D0AF00E0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7572A3-B73B-42FF-9477-C39EBBF7C312}">
  <ds:schemaRefs>
    <ds:schemaRef ds:uri="http://schemas.microsoft.com/office/2006/metadata/properties"/>
    <ds:schemaRef ds:uri="http://schemas.microsoft.com/office/infopath/2007/PartnerControls"/>
    <ds:schemaRef ds:uri="c2075e59-17c5-4d04-857f-d71dd7b90a83"/>
    <ds:schemaRef ds:uri="4b09d9b3-0fab-4f6d-bd1f-b7ca6364676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116</Words>
  <Application>Microsoft Office PowerPoint</Application>
  <PresentationFormat>A3-Papier (297 x 420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Aigner Magdalena</dc:creator>
  <cp:lastModifiedBy>Isabelle Jochum</cp:lastModifiedBy>
  <cp:revision>51</cp:revision>
  <cp:lastPrinted>2023-08-28T08:39:46Z</cp:lastPrinted>
  <dcterms:created xsi:type="dcterms:W3CDTF">2023-07-12T09:43:30Z</dcterms:created>
  <dcterms:modified xsi:type="dcterms:W3CDTF">2025-11-24T10:36:06Z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0x010100AED6479F8AB29C4DBF1ABF92C80B6A84</vt:lpwstr>
  </property>
  <property fmtid="{D5CDD505-2E9C-101B-9397-08002B2CF9AE}" pid="3" name="Order">
    <vt:r8>3245000</vt:r8>
  </property>
  <property fmtid="{D5CDD505-2E9C-101B-9397-08002B2CF9AE}" pid="4" name="MediaServiceImageTags">
    <vt:lpwstr/>
  </property>
</Properties>
</file>